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
	<Relationship Id="rId3" Type="http://schemas.openxmlformats.org/package/2006/relationships/metadata/core-properties" Target="docProps/core.xml"/>
	<Relationship Id="rId2" Type="http://schemas.openxmlformats.org/package/2006/relationships/metadata/thumbnail" Target="docProps/thumbnail.jpeg"/>
	<Relationship Id="rId1" Type="http://schemas.openxmlformats.org/officeDocument/2006/relationships/officeDocument" Target="ppt/presentation.xml"/>
	<Relationship Id="rId4" Type="http://schemas.openxmlformats.org/officeDocument/2006/relationships/extended-properties" Target="docProps/app.xml"/>
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94" d="100"/>
          <a:sy n="94" d="100"/>
        </p:scale>
        <p:origin x="-5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
	<Relationship Id="rId3" Type="http://schemas.openxmlformats.org/officeDocument/2006/relationships/presProps" Target="presProps.xml"/>
	<Relationship Id="rId2" Type="http://schemas.openxmlformats.org/officeDocument/2006/relationships/slide" Target="slides/slide1.xml"/>
	<Relationship Id="rId1" Type="http://schemas.openxmlformats.org/officeDocument/2006/relationships/slideMaster" Target="slideMasters/slideMaster1.xml"/>
	<Relationship Id="rId6" Type="http://schemas.openxmlformats.org/officeDocument/2006/relationships/tableStyles" Target="tableStyles.xml"/>
	<Relationship Id="rId5" Type="http://schemas.openxmlformats.org/officeDocument/2006/relationships/theme" Target="theme/theme1.xml"/>
	<Relationship Id="rId4" Type="http://schemas.openxmlformats.org/officeDocument/2006/relationships/viewProps" Target="viewProps.xml"/>
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6F78FF3-0311-4334-9DBD-DF64BFE1ED90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E245C448-408D-4693-94DD-93D569271E4D}">
      <dgm:prSet phldrT="[Text]"/>
      <dgm:spPr/>
      <dgm:t>
        <a:bodyPr/>
        <a:lstStyle/>
        <a:p>
          <a:pPr rtl="1"/>
          <a:r>
            <a:rPr lang="ar-SA" dirty="0" smtClean="0"/>
            <a:t>لإثءف</a:t>
          </a:r>
          <a:endParaRPr lang="ar-SA" dirty="0"/>
        </a:p>
      </dgm:t>
    </dgm:pt>
    <dgm:pt modelId="{44503D3E-BBCE-4A7E-A993-10E1B8FF85D1}" type="parTrans" cxnId="{4C725470-026D-4101-867F-CDEAC659B4E4}">
      <dgm:prSet/>
      <dgm:spPr/>
      <dgm:t>
        <a:bodyPr/>
        <a:lstStyle/>
        <a:p>
          <a:pPr rtl="1"/>
          <a:endParaRPr lang="ar-SA"/>
        </a:p>
      </dgm:t>
    </dgm:pt>
    <dgm:pt modelId="{8DB19AF6-EABB-47BB-B881-A6E566C65B4C}" type="sibTrans" cxnId="{4C725470-026D-4101-867F-CDEAC659B4E4}">
      <dgm:prSet/>
      <dgm:spPr/>
      <dgm:t>
        <a:bodyPr/>
        <a:lstStyle/>
        <a:p>
          <a:pPr rtl="1"/>
          <a:endParaRPr lang="ar-SA"/>
        </a:p>
      </dgm:t>
    </dgm:pt>
    <dgm:pt modelId="{40C74354-C0C4-4D08-A152-8BE5C7DFAA62}">
      <dgm:prSet phldrT="[Text]"/>
      <dgm:spPr/>
      <dgm:t>
        <a:bodyPr/>
        <a:lstStyle/>
        <a:p>
          <a:pPr rtl="1"/>
          <a:r>
            <a:rPr lang="en-US" dirty="0" smtClean="0"/>
            <a:t>Text</a:t>
          </a:r>
          <a:endParaRPr lang="ar-SA" dirty="0"/>
        </a:p>
      </dgm:t>
    </dgm:pt>
    <dgm:pt modelId="{F5BF4A58-562E-4D80-8552-1984B3E5175C}" type="parTrans" cxnId="{1285DF84-AE94-4BE0-A529-20A1FC459057}">
      <dgm:prSet/>
      <dgm:spPr/>
      <dgm:t>
        <a:bodyPr/>
        <a:lstStyle/>
        <a:p>
          <a:pPr rtl="1"/>
          <a:endParaRPr lang="ar-SA"/>
        </a:p>
      </dgm:t>
    </dgm:pt>
    <dgm:pt modelId="{F3736512-CCF9-4F9F-ACC6-D7675EE9BF34}" type="sibTrans" cxnId="{1285DF84-AE94-4BE0-A529-20A1FC459057}">
      <dgm:prSet/>
      <dgm:spPr/>
      <dgm:t>
        <a:bodyPr/>
        <a:lstStyle/>
        <a:p>
          <a:pPr rtl="1"/>
          <a:endParaRPr lang="ar-SA"/>
        </a:p>
      </dgm:t>
    </dgm:pt>
    <dgm:pt modelId="{A08D077F-4DB3-40DF-AB51-67CAE2C2D370}">
      <dgm:prSet phldrT="[Text]"/>
      <dgm:spPr/>
      <dgm:t>
        <a:bodyPr/>
        <a:lstStyle/>
        <a:p>
          <a:pPr rtl="1"/>
          <a:r>
            <a:rPr lang="hi-IN" dirty="0" smtClean="0"/>
            <a:t>ऊं</a:t>
          </a:r>
          <a:endParaRPr lang="ar-SA" dirty="0"/>
        </a:p>
      </dgm:t>
    </dgm:pt>
    <dgm:pt modelId="{B6395D39-DD36-4EA2-894C-F90CBA3E6730}" type="parTrans" cxnId="{E0F03325-1D91-46E8-ADB7-E630F35311D9}">
      <dgm:prSet/>
      <dgm:spPr/>
      <dgm:t>
        <a:bodyPr/>
        <a:lstStyle/>
        <a:p>
          <a:pPr rtl="1"/>
          <a:endParaRPr lang="ar-SA"/>
        </a:p>
      </dgm:t>
    </dgm:pt>
    <dgm:pt modelId="{69412D28-20D3-4BF7-A337-3B1D14E5225A}" type="sibTrans" cxnId="{E0F03325-1D91-46E8-ADB7-E630F35311D9}">
      <dgm:prSet/>
      <dgm:spPr/>
      <dgm:t>
        <a:bodyPr/>
        <a:lstStyle/>
        <a:p>
          <a:pPr rtl="1"/>
          <a:endParaRPr lang="ar-SA"/>
        </a:p>
      </dgm:t>
    </dgm:pt>
    <dgm:pt modelId="{419078B4-86A0-4ECD-9B48-2692E73D2310}">
      <dgm:prSet/>
      <dgm:spPr/>
      <dgm:t>
        <a:bodyPr/>
        <a:lstStyle/>
        <a:p>
          <a:pPr rtl="1"/>
          <a:r>
            <a:rPr lang="th-TH" dirty="0" smtClean="0"/>
            <a:t>ธำปะ</a:t>
          </a:r>
          <a:endParaRPr lang="ar-SA" dirty="0"/>
        </a:p>
      </dgm:t>
    </dgm:pt>
    <dgm:pt modelId="{FAFE1501-94AD-462D-A6F2-D13837B1BB92}" type="parTrans" cxnId="{D112D6E5-75D3-40D8-AE53-7ACFC8496EBB}">
      <dgm:prSet/>
      <dgm:spPr/>
      <dgm:t>
        <a:bodyPr/>
        <a:lstStyle/>
        <a:p>
          <a:pPr rtl="1"/>
          <a:endParaRPr lang="ar-SA"/>
        </a:p>
      </dgm:t>
    </dgm:pt>
    <dgm:pt modelId="{9077FCC1-0770-4884-B91F-4BB9F9C9FF28}" type="sibTrans" cxnId="{D112D6E5-75D3-40D8-AE53-7ACFC8496EBB}">
      <dgm:prSet/>
      <dgm:spPr/>
      <dgm:t>
        <a:bodyPr/>
        <a:lstStyle/>
        <a:p>
          <a:pPr rtl="1"/>
          <a:endParaRPr lang="ar-SA"/>
        </a:p>
      </dgm:t>
    </dgm:pt>
    <dgm:pt modelId="{DAEB919F-4D72-4BF8-BF9E-1152D9A17397}" type="pres">
      <dgm:prSet presAssocID="{F6F78FF3-0311-4334-9DBD-DF64BFE1ED90}" presName="CompostProcess" presStyleCnt="0">
        <dgm:presLayoutVars>
          <dgm:dir/>
          <dgm:resizeHandles val="exact"/>
        </dgm:presLayoutVars>
      </dgm:prSet>
      <dgm:spPr/>
    </dgm:pt>
    <dgm:pt modelId="{1F307362-ADA6-443C-AB58-8554A023D65C}" type="pres">
      <dgm:prSet presAssocID="{F6F78FF3-0311-4334-9DBD-DF64BFE1ED90}" presName="arrow" presStyleLbl="bgShp" presStyleIdx="0" presStyleCnt="1"/>
      <dgm:spPr/>
    </dgm:pt>
    <dgm:pt modelId="{F971FAEB-C6FB-4C11-9121-0B6A129CB3C1}" type="pres">
      <dgm:prSet presAssocID="{F6F78FF3-0311-4334-9DBD-DF64BFE1ED90}" presName="linearProcess" presStyleCnt="0"/>
      <dgm:spPr/>
    </dgm:pt>
    <dgm:pt modelId="{65B25D74-E03D-445B-AA1B-3537361A271C}" type="pres">
      <dgm:prSet presAssocID="{E245C448-408D-4693-94DD-93D569271E4D}" presName="textNode" presStyleLbl="node1" presStyleIdx="0" presStyleCnt="4">
        <dgm:presLayoutVars>
          <dgm:bulletEnabled val="1"/>
        </dgm:presLayoutVars>
      </dgm:prSet>
      <dgm:spPr/>
    </dgm:pt>
    <dgm:pt modelId="{3E297419-B61E-4AE3-982A-C12E7ABDA4F8}" type="pres">
      <dgm:prSet presAssocID="{8DB19AF6-EABB-47BB-B881-A6E566C65B4C}" presName="sibTrans" presStyleCnt="0"/>
      <dgm:spPr/>
    </dgm:pt>
    <dgm:pt modelId="{FE001D68-6CEE-4F4F-8482-0D52C58C1081}" type="pres">
      <dgm:prSet presAssocID="{40C74354-C0C4-4D08-A152-8BE5C7DFAA62}" presName="textNode" presStyleLbl="node1" presStyleIdx="1" presStyleCnt="4">
        <dgm:presLayoutVars>
          <dgm:bulletEnabled val="1"/>
        </dgm:presLayoutVars>
      </dgm:prSet>
      <dgm:spPr/>
    </dgm:pt>
    <dgm:pt modelId="{A88E6314-41CF-4791-978F-B0C6A13B6657}" type="pres">
      <dgm:prSet presAssocID="{F3736512-CCF9-4F9F-ACC6-D7675EE9BF34}" presName="sibTrans" presStyleCnt="0"/>
      <dgm:spPr/>
    </dgm:pt>
    <dgm:pt modelId="{94DE8A4F-F1D3-4EDC-8215-7500D2B54E0D}" type="pres">
      <dgm:prSet presAssocID="{A08D077F-4DB3-40DF-AB51-67CAE2C2D370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A0176EC-5604-4B19-84FF-AC1608E2CF42}" type="pres">
      <dgm:prSet presAssocID="{69412D28-20D3-4BF7-A337-3B1D14E5225A}" presName="sibTrans" presStyleCnt="0"/>
      <dgm:spPr/>
    </dgm:pt>
    <dgm:pt modelId="{07AAB88F-A827-4DE0-8D00-DEB9248BCCA2}" type="pres">
      <dgm:prSet presAssocID="{419078B4-86A0-4ECD-9B48-2692E73D2310}" presName="textNode" presStyleLbl="node1" presStyleIdx="3" presStyleCnt="4">
        <dgm:presLayoutVars>
          <dgm:bulletEnabled val="1"/>
        </dgm:presLayoutVars>
      </dgm:prSet>
      <dgm:spPr/>
    </dgm:pt>
  </dgm:ptLst>
  <dgm:cxnLst>
    <dgm:cxn modelId="{1285DF84-AE94-4BE0-A529-20A1FC459057}" srcId="{F6F78FF3-0311-4334-9DBD-DF64BFE1ED90}" destId="{40C74354-C0C4-4D08-A152-8BE5C7DFAA62}" srcOrd="1" destOrd="0" parTransId="{F5BF4A58-562E-4D80-8552-1984B3E5175C}" sibTransId="{F3736512-CCF9-4F9F-ACC6-D7675EE9BF34}"/>
    <dgm:cxn modelId="{E7A78155-E7D0-4821-B4E4-9DFE0B32DB58}" type="presOf" srcId="{40C74354-C0C4-4D08-A152-8BE5C7DFAA62}" destId="{FE001D68-6CEE-4F4F-8482-0D52C58C1081}" srcOrd="0" destOrd="0" presId="urn:microsoft.com/office/officeart/2005/8/layout/hProcess9"/>
    <dgm:cxn modelId="{96F97E1A-7E5C-4160-B1E3-4256B2479241}" type="presOf" srcId="{E245C448-408D-4693-94DD-93D569271E4D}" destId="{65B25D74-E03D-445B-AA1B-3537361A271C}" srcOrd="0" destOrd="0" presId="urn:microsoft.com/office/officeart/2005/8/layout/hProcess9"/>
    <dgm:cxn modelId="{E0F03325-1D91-46E8-ADB7-E630F35311D9}" srcId="{F6F78FF3-0311-4334-9DBD-DF64BFE1ED90}" destId="{A08D077F-4DB3-40DF-AB51-67CAE2C2D370}" srcOrd="2" destOrd="0" parTransId="{B6395D39-DD36-4EA2-894C-F90CBA3E6730}" sibTransId="{69412D28-20D3-4BF7-A337-3B1D14E5225A}"/>
    <dgm:cxn modelId="{D112D6E5-75D3-40D8-AE53-7ACFC8496EBB}" srcId="{F6F78FF3-0311-4334-9DBD-DF64BFE1ED90}" destId="{419078B4-86A0-4ECD-9B48-2692E73D2310}" srcOrd="3" destOrd="0" parTransId="{FAFE1501-94AD-462D-A6F2-D13837B1BB92}" sibTransId="{9077FCC1-0770-4884-B91F-4BB9F9C9FF28}"/>
    <dgm:cxn modelId="{0B33EAFC-6200-4312-A293-F6C337B55F1C}" type="presOf" srcId="{A08D077F-4DB3-40DF-AB51-67CAE2C2D370}" destId="{94DE8A4F-F1D3-4EDC-8215-7500D2B54E0D}" srcOrd="0" destOrd="0" presId="urn:microsoft.com/office/officeart/2005/8/layout/hProcess9"/>
    <dgm:cxn modelId="{030A735A-4C8D-48ED-810E-2B5BD0A5832C}" type="presOf" srcId="{F6F78FF3-0311-4334-9DBD-DF64BFE1ED90}" destId="{DAEB919F-4D72-4BF8-BF9E-1152D9A17397}" srcOrd="0" destOrd="0" presId="urn:microsoft.com/office/officeart/2005/8/layout/hProcess9"/>
    <dgm:cxn modelId="{4C725470-026D-4101-867F-CDEAC659B4E4}" srcId="{F6F78FF3-0311-4334-9DBD-DF64BFE1ED90}" destId="{E245C448-408D-4693-94DD-93D569271E4D}" srcOrd="0" destOrd="0" parTransId="{44503D3E-BBCE-4A7E-A993-10E1B8FF85D1}" sibTransId="{8DB19AF6-EABB-47BB-B881-A6E566C65B4C}"/>
    <dgm:cxn modelId="{0CA341C3-9D82-42D2-A0F8-57A160DAC39D}" type="presOf" srcId="{419078B4-86A0-4ECD-9B48-2692E73D2310}" destId="{07AAB88F-A827-4DE0-8D00-DEB9248BCCA2}" srcOrd="0" destOrd="0" presId="urn:microsoft.com/office/officeart/2005/8/layout/hProcess9"/>
    <dgm:cxn modelId="{0D32F06F-521A-4827-B90C-8BC90E3EEB00}" type="presParOf" srcId="{DAEB919F-4D72-4BF8-BF9E-1152D9A17397}" destId="{1F307362-ADA6-443C-AB58-8554A023D65C}" srcOrd="0" destOrd="0" presId="urn:microsoft.com/office/officeart/2005/8/layout/hProcess9"/>
    <dgm:cxn modelId="{A06E991C-C0D2-4C82-BCC6-F88C1C6E07E2}" type="presParOf" srcId="{DAEB919F-4D72-4BF8-BF9E-1152D9A17397}" destId="{F971FAEB-C6FB-4C11-9121-0B6A129CB3C1}" srcOrd="1" destOrd="0" presId="urn:microsoft.com/office/officeart/2005/8/layout/hProcess9"/>
    <dgm:cxn modelId="{DAFAAA4B-6216-49C6-8D04-BCB2006E504A}" type="presParOf" srcId="{F971FAEB-C6FB-4C11-9121-0B6A129CB3C1}" destId="{65B25D74-E03D-445B-AA1B-3537361A271C}" srcOrd="0" destOrd="0" presId="urn:microsoft.com/office/officeart/2005/8/layout/hProcess9"/>
    <dgm:cxn modelId="{EAF3926A-5F3C-4F30-AE83-527FC982E648}" type="presParOf" srcId="{F971FAEB-C6FB-4C11-9121-0B6A129CB3C1}" destId="{3E297419-B61E-4AE3-982A-C12E7ABDA4F8}" srcOrd="1" destOrd="0" presId="urn:microsoft.com/office/officeart/2005/8/layout/hProcess9"/>
    <dgm:cxn modelId="{D558C2FE-BACB-4603-B511-C33860717DD5}" type="presParOf" srcId="{F971FAEB-C6FB-4C11-9121-0B6A129CB3C1}" destId="{FE001D68-6CEE-4F4F-8482-0D52C58C1081}" srcOrd="2" destOrd="0" presId="urn:microsoft.com/office/officeart/2005/8/layout/hProcess9"/>
    <dgm:cxn modelId="{0A1E2E9B-1767-4AF0-AFE8-19E2EBA34AEB}" type="presParOf" srcId="{F971FAEB-C6FB-4C11-9121-0B6A129CB3C1}" destId="{A88E6314-41CF-4791-978F-B0C6A13B6657}" srcOrd="3" destOrd="0" presId="urn:microsoft.com/office/officeart/2005/8/layout/hProcess9"/>
    <dgm:cxn modelId="{BD5C86DB-6708-4563-AC2B-C0B6B289F353}" type="presParOf" srcId="{F971FAEB-C6FB-4C11-9121-0B6A129CB3C1}" destId="{94DE8A4F-F1D3-4EDC-8215-7500D2B54E0D}" srcOrd="4" destOrd="0" presId="urn:microsoft.com/office/officeart/2005/8/layout/hProcess9"/>
    <dgm:cxn modelId="{C2CB8AAF-B8C7-488E-9CAF-6AC7B75E775C}" type="presParOf" srcId="{F971FAEB-C6FB-4C11-9121-0B6A129CB3C1}" destId="{FA0176EC-5604-4B19-84FF-AC1608E2CF42}" srcOrd="5" destOrd="0" presId="urn:microsoft.com/office/officeart/2005/8/layout/hProcess9"/>
    <dgm:cxn modelId="{9276A663-E72A-48EC-BDD3-6E6516D1F54A}" type="presParOf" srcId="{F971FAEB-C6FB-4C11-9121-0B6A129CB3C1}" destId="{07AAB88F-A827-4DE0-8D00-DEB9248BCCA2}" srcOrd="6" destOrd="0" presId="urn:microsoft.com/office/officeart/2005/8/layout/hProcess9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
	<Relationship Id="rId1" Type="http://schemas.openxmlformats.org/officeDocument/2006/relationships/slideMaster" Target="../slideMasters/slideMaster1.xml"/>
</Relationships>
</file>

<file path=ppt/slideLayouts/_rels/slideLayout10.xml.rels><?xml version="1.0" encoding="UTF-8" standalone="yes"?>
<Relationships xmlns="http://schemas.openxmlformats.org/package/2006/relationships">
	<Relationship Id="rId1" Type="http://schemas.openxmlformats.org/officeDocument/2006/relationships/slideMaster" Target="../slideMasters/slideMaster1.xml"/>
</Relationships>
</file>

<file path=ppt/slideLayouts/_rels/slideLayout11.xml.rels><?xml version="1.0" encoding="UTF-8" standalone="yes"?>
<Relationships xmlns="http://schemas.openxmlformats.org/package/2006/relationships">
	<Relationship Id="rId1" Type="http://schemas.openxmlformats.org/officeDocument/2006/relationships/slideMaster" Target="../slideMasters/slideMaster1.xml"/>
</Relationships>
</file>

<file path=ppt/slideLayouts/_rels/slideLayout2.xml.rels><?xml version="1.0" encoding="UTF-8" standalone="yes"?>
<Relationships xmlns="http://schemas.openxmlformats.org/package/2006/relationships">
	<Relationship Id="rId1" Type="http://schemas.openxmlformats.org/officeDocument/2006/relationships/slideMaster" Target="../slideMasters/slideMaster1.xml"/>
</Relationships>
</file>

<file path=ppt/slideLayouts/_rels/slideLayout3.xml.rels><?xml version="1.0" encoding="UTF-8" standalone="yes"?>
<Relationships xmlns="http://schemas.openxmlformats.org/package/2006/relationships">
	<Relationship Id="rId1" Type="http://schemas.openxmlformats.org/officeDocument/2006/relationships/slideMaster" Target="../slideMasters/slideMaster1.xml"/>
</Relationships>
</file>

<file path=ppt/slideLayouts/_rels/slideLayout4.xml.rels><?xml version="1.0" encoding="UTF-8" standalone="yes"?>
<Relationships xmlns="http://schemas.openxmlformats.org/package/2006/relationships">
	<Relationship Id="rId1" Type="http://schemas.openxmlformats.org/officeDocument/2006/relationships/slideMaster" Target="../slideMasters/slideMaster1.xml"/>
</Relationships>
</file>

<file path=ppt/slideLayouts/_rels/slideLayout5.xml.rels><?xml version="1.0" encoding="UTF-8" standalone="yes"?>
<Relationships xmlns="http://schemas.openxmlformats.org/package/2006/relationships">
	<Relationship Id="rId1" Type="http://schemas.openxmlformats.org/officeDocument/2006/relationships/slideMaster" Target="../slideMasters/slideMaster1.xml"/>
</Relationships>
</file>

<file path=ppt/slideLayouts/_rels/slideLayout6.xml.rels><?xml version="1.0" encoding="UTF-8" standalone="yes"?>
<Relationships xmlns="http://schemas.openxmlformats.org/package/2006/relationships">
	<Relationship Id="rId1" Type="http://schemas.openxmlformats.org/officeDocument/2006/relationships/slideMaster" Target="../slideMasters/slideMaster1.xml"/>
</Relationships>
</file>

<file path=ppt/slideLayouts/_rels/slideLayout7.xml.rels><?xml version="1.0" encoding="UTF-8" standalone="yes"?>
<Relationships xmlns="http://schemas.openxmlformats.org/package/2006/relationships">
	<Relationship Id="rId1" Type="http://schemas.openxmlformats.org/officeDocument/2006/relationships/slideMaster" Target="../slideMasters/slideMaster1.xml"/>
</Relationships>
</file>

<file path=ppt/slideLayouts/_rels/slideLayout8.xml.rels><?xml version="1.0" encoding="UTF-8" standalone="yes"?>
<Relationships xmlns="http://schemas.openxmlformats.org/package/2006/relationships">
	<Relationship Id="rId1" Type="http://schemas.openxmlformats.org/officeDocument/2006/relationships/slideMaster" Target="../slideMasters/slideMaster1.xml"/>
</Relationships>
</file>

<file path=ppt/slideLayouts/_rels/slideLayout9.xml.rels><?xml version="1.0" encoding="UTF-8" standalone="yes"?>
<Relationships xmlns="http://schemas.openxmlformats.org/package/2006/relationships">
	<Relationship Id="rId1" Type="http://schemas.openxmlformats.org/officeDocument/2006/relationships/slideMaster" Target="../slideMasters/slideMaster1.xml"/>
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 sz="quarter"/>
          </p:nvPr>
        </p:nvSpPr>
        <p:spPr>
          <a:xfrm>
            <a:off x="685800" y="2130423"/>
            <a:ext cx="7772400" cy="147002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Subtitle 2"/>
          <p:cNvSpPr txBox="1">
            <a:spLocks noGrp="1"/>
          </p:cNvSpPr>
          <p:nvPr>
            <p:ph type="subTitle" sz="quarter" idx="1"/>
          </p:nvPr>
        </p:nvSpPr>
        <p:spPr>
          <a:xfrm>
            <a:off x="1371600" y="3886200"/>
            <a:ext cx="6400800" cy="1752603"/>
          </a:xfrm>
        </p:spPr>
        <p:txBody>
          <a:bodyPr/>
          <a:lstStyle>
            <a:lvl1pPr marL="0" indent="0" algn="ctr">
              <a:buNone/>
              <a:defRPr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quarter" idx="4294967295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0FF1FF8-F351-4C00-9A57-FA898E8B7D39}" type="datetime1">
              <a:rPr lang="ar-SA"/>
              <a:pPr lvl="0"/>
              <a:t>13/06/1429</a:t>
            </a:fld>
            <a:endParaRPr lang="ar-SA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4294967295"/>
          </p:nvPr>
        </p:nvSpPr>
        <p:spPr/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294967295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8FAB15F-8E0D-459D-87D9-5B22773D35E8}" type="slidenum">
              <a:t>‹#›</a:t>
            </a:fld>
            <a:endParaRPr lang="ar-SA"/>
          </a:p>
        </p:txBody>
      </p:sp>
    </p:spTree>
  </p:cSld>
  <p:clrMapOvr>
    <a:masterClrMapping/>
  </p:clrMapOvr>
  <p:transition/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sz="quarter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sz="quarter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quarter" idx="4294967295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D5BED50-71D1-4EF8-83F5-FF39F702745D}" type="datetime1">
              <a:rPr lang="ar-SA"/>
              <a:pPr lvl="0"/>
              <a:t>13/06/1429</a:t>
            </a:fld>
            <a:endParaRPr lang="ar-SA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4294967295"/>
          </p:nvPr>
        </p:nvSpPr>
        <p:spPr/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294967295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A3DBFEA-2DD3-44E2-8DB6-114B5EEA03D4}" type="slidenum">
              <a:t>‹#›</a:t>
            </a:fld>
            <a:endParaRPr lang="ar-SA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 sz="quarter"/>
          </p:nvPr>
        </p:nvSpPr>
        <p:spPr>
          <a:xfrm>
            <a:off x="6629400" y="274640"/>
            <a:ext cx="2057400" cy="5851529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sz="quarter" idx="1"/>
          </p:nvPr>
        </p:nvSpPr>
        <p:spPr>
          <a:xfrm>
            <a:off x="457200" y="274640"/>
            <a:ext cx="6019796" cy="5851529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quarter" idx="4294967295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F06A989-BF1D-47CF-ADF4-D326217D1420}" type="datetime1">
              <a:rPr lang="ar-SA"/>
              <a:pPr lvl="0"/>
              <a:t>13/06/1429</a:t>
            </a:fld>
            <a:endParaRPr lang="ar-SA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4294967295"/>
          </p:nvPr>
        </p:nvSpPr>
        <p:spPr/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294967295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8EC4201-D1A9-48D7-A1C3-54812742C431}" type="slidenum">
              <a:t>‹#›</a:t>
            </a:fld>
            <a:endParaRPr lang="ar-SA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sz="quarter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 txBox="1">
            <a:spLocks noGrp="1"/>
          </p:cNvSpPr>
          <p:nvPr>
            <p:ph sz="quarter"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quarter" idx="4294967295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142411E-9737-4785-8EEF-8488B16C20D4}" type="datetime1">
              <a:rPr lang="ar-SA"/>
              <a:pPr lvl="0"/>
              <a:t>13/06/1429</a:t>
            </a:fld>
            <a:endParaRPr lang="ar-SA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4294967295"/>
          </p:nvPr>
        </p:nvSpPr>
        <p:spPr/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294967295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F684F25-ADD0-4890-A958-733F16546084}" type="slidenum">
              <a:t>‹#›</a:t>
            </a:fld>
            <a:endParaRPr lang="ar-SA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sz="quarter"/>
          </p:nvPr>
        </p:nvSpPr>
        <p:spPr>
          <a:xfrm>
            <a:off x="722311" y="4406895"/>
            <a:ext cx="7772400" cy="1362071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pPr lvl="0"/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sz="quarter" idx="1"/>
          </p:nvPr>
        </p:nvSpPr>
        <p:spPr>
          <a:xfrm>
            <a:off x="722311" y="2906713"/>
            <a:ext cx="7772400" cy="1500182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quarter" idx="4294967295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26F4E5A-C6B8-417E-8273-756CB63465DA}" type="datetime1">
              <a:rPr lang="ar-SA"/>
              <a:pPr lvl="0"/>
              <a:t>13/06/1429</a:t>
            </a:fld>
            <a:endParaRPr lang="ar-SA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4294967295"/>
          </p:nvPr>
        </p:nvSpPr>
        <p:spPr/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294967295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5681BC6-637B-495F-868B-94C39BD0BAC0}" type="slidenum">
              <a:t>‹#›</a:t>
            </a:fld>
            <a:endParaRPr lang="ar-SA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sz="quarter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 txBox="1">
            <a:spLocks noGrp="1"/>
          </p:cNvSpPr>
          <p:nvPr>
            <p:ph sz="quarter" idx="1"/>
          </p:nvPr>
        </p:nvSpPr>
        <p:spPr>
          <a:xfrm>
            <a:off x="457200" y="1600200"/>
            <a:ext cx="4038603" cy="452595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Content Placeholder 3"/>
          <p:cNvSpPr txBox="1">
            <a:spLocks noGrp="1"/>
          </p:cNvSpPr>
          <p:nvPr>
            <p:ph sz="quarter" idx="2"/>
          </p:nvPr>
        </p:nvSpPr>
        <p:spPr>
          <a:xfrm>
            <a:off x="4648196" y="1600200"/>
            <a:ext cx="4038603" cy="452595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quarter" idx="4294967295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D5A8167-D8C0-4456-B289-DBDEFADE3C89}" type="datetime1">
              <a:rPr lang="ar-SA"/>
              <a:pPr lvl="0"/>
              <a:t>13/06/1429</a:t>
            </a:fld>
            <a:endParaRPr lang="ar-SA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294967295"/>
          </p:nvPr>
        </p:nvSpPr>
        <p:spPr/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4294967295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30885D2-FE66-4162-B3BF-9AAB3695E2C8}" type="slidenum">
              <a:t>‹#›</a:t>
            </a:fld>
            <a:endParaRPr lang="ar-SA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sz="quarter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sz="quarter" idx="1"/>
          </p:nvPr>
        </p:nvSpPr>
        <p:spPr>
          <a:xfrm>
            <a:off x="457200" y="1535113"/>
            <a:ext cx="4040184" cy="639759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sz="quarter" idx="2"/>
          </p:nvPr>
        </p:nvSpPr>
        <p:spPr>
          <a:xfrm>
            <a:off x="457200" y="2174872"/>
            <a:ext cx="4040184" cy="395128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5" name="Text Placeholder 4"/>
          <p:cNvSpPr txBox="1">
            <a:spLocks noGrp="1"/>
          </p:cNvSpPr>
          <p:nvPr>
            <p:ph type="body" sz="quarter" idx="3"/>
          </p:nvPr>
        </p:nvSpPr>
        <p:spPr>
          <a:xfrm>
            <a:off x="4645023" y="1535113"/>
            <a:ext cx="4041776" cy="639759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sz="quarter" idx="4"/>
          </p:nvPr>
        </p:nvSpPr>
        <p:spPr>
          <a:xfrm>
            <a:off x="4645023" y="2174872"/>
            <a:ext cx="4041776" cy="395128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quarter" idx="4294967295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5FD61ED-9956-44F0-B952-1FF6B3CA6189}" type="datetime1">
              <a:rPr lang="ar-SA"/>
              <a:pPr lvl="0"/>
              <a:t>13/06/1429</a:t>
            </a:fld>
            <a:endParaRPr lang="ar-SA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4294967295"/>
          </p:nvPr>
        </p:nvSpPr>
        <p:spPr/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4294967295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9B06C12-BFC7-41D7-BBCC-3880BFB7615C}" type="slidenum">
              <a:t>‹#›</a:t>
            </a:fld>
            <a:endParaRPr lang="ar-SA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sz="quarter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4294967295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E70E881-E26B-4B82-A02F-0C2FC6F5C927}" type="datetime1">
              <a:rPr lang="ar-SA"/>
              <a:pPr lvl="0"/>
              <a:t>13/06/1429</a:t>
            </a:fld>
            <a:endParaRPr lang="ar-SA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4294967295"/>
          </p:nvPr>
        </p:nvSpPr>
        <p:spPr/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4294967295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6D25845-108E-47E8-9796-CD58E810E53D}" type="slidenum">
              <a:t>‹#›</a:t>
            </a:fld>
            <a:endParaRPr lang="ar-SA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quarter" idx="4294967295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16E6337-AD20-416E-A6E8-321A952F9E97}" type="datetime1">
              <a:rPr lang="ar-SA"/>
              <a:pPr lvl="0"/>
              <a:t>13/06/1429</a:t>
            </a:fld>
            <a:endParaRPr lang="ar-SA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4294967295"/>
          </p:nvPr>
        </p:nvSpPr>
        <p:spPr/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4294967295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2296D04-D464-4DB4-93D1-F7C0CBFECB2E}" type="slidenum">
              <a:t>‹#›</a:t>
            </a:fld>
            <a:endParaRPr lang="ar-SA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sz="quarter"/>
          </p:nvPr>
        </p:nvSpPr>
        <p:spPr>
          <a:xfrm>
            <a:off x="457200" y="273048"/>
            <a:ext cx="3008311" cy="1162046"/>
          </a:xfrm>
        </p:spPr>
        <p:txBody>
          <a:bodyPr anchor="b"/>
          <a:lstStyle>
            <a:lvl1pPr algn="r">
              <a:defRPr sz="2000" b="1"/>
            </a:lvl1pPr>
          </a:lstStyle>
          <a:p>
            <a:pPr lvl="0"/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 txBox="1">
            <a:spLocks noGrp="1"/>
          </p:cNvSpPr>
          <p:nvPr>
            <p:ph sz="quarter" idx="1"/>
          </p:nvPr>
        </p:nvSpPr>
        <p:spPr>
          <a:xfrm>
            <a:off x="3575047" y="273048"/>
            <a:ext cx="5111752" cy="585311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sz="quarter" idx="2"/>
          </p:nvPr>
        </p:nvSpPr>
        <p:spPr>
          <a:xfrm>
            <a:off x="457200" y="1435095"/>
            <a:ext cx="3008311" cy="4691064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quarter" idx="4294967295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1870CFD-4002-403E-B136-6792E2338893}" type="datetime1">
              <a:rPr lang="ar-SA"/>
              <a:pPr lvl="0"/>
              <a:t>13/06/1429</a:t>
            </a:fld>
            <a:endParaRPr lang="ar-SA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294967295"/>
          </p:nvPr>
        </p:nvSpPr>
        <p:spPr/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4294967295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5174AA8-EFAF-4BC8-8453-DE3AF17C6452}" type="slidenum">
              <a:t>‹#›</a:t>
            </a:fld>
            <a:endParaRPr lang="ar-SA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sz="quarter"/>
          </p:nvPr>
        </p:nvSpPr>
        <p:spPr>
          <a:xfrm>
            <a:off x="1792288" y="4800600"/>
            <a:ext cx="5486400" cy="566735"/>
          </a:xfrm>
        </p:spPr>
        <p:txBody>
          <a:bodyPr anchor="b"/>
          <a:lstStyle>
            <a:lvl1pPr algn="r">
              <a:defRPr sz="2000" b="1"/>
            </a:lvl1pPr>
          </a:lstStyle>
          <a:p>
            <a:pPr lvl="0"/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sz="quarter" idx="1"/>
          </p:nvPr>
        </p:nvSpPr>
        <p:spPr>
          <a:xfrm>
            <a:off x="1792288" y="612776"/>
            <a:ext cx="5486400" cy="4114800"/>
          </a:xfrm>
        </p:spPr>
        <p:txBody>
          <a:bodyPr/>
          <a:lstStyle>
            <a:lvl1pPr>
              <a:defRPr lang="ar-SA"/>
            </a:lvl1pPr>
          </a:lstStyle>
          <a:p>
            <a:endParaRPr lang="ar-SA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sz="quarter" idx="2"/>
          </p:nvPr>
        </p:nvSpPr>
        <p:spPr>
          <a:xfrm>
            <a:off x="1792288" y="5367335"/>
            <a:ext cx="5486400" cy="804864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quarter" idx="4294967295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27D78E6-FACA-4D92-893D-566964629F13}" type="datetime1">
              <a:rPr lang="ar-SA"/>
              <a:pPr lvl="0"/>
              <a:t>13/06/1429</a:t>
            </a:fld>
            <a:endParaRPr lang="ar-SA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294967295"/>
          </p:nvPr>
        </p:nvSpPr>
        <p:spPr/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4294967295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9263700-8472-42B1-A990-71A7132D1623}" type="slidenum">
              <a:t>‹#›</a:t>
            </a:fld>
            <a:endParaRPr lang="ar-SA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
	<Relationship Id="rId8" Type="http://schemas.openxmlformats.org/officeDocument/2006/relationships/slideLayout" Target="../slideLayouts/slideLayout8.xml"/>
	<Relationship Id="rId3" Type="http://schemas.openxmlformats.org/officeDocument/2006/relationships/slideLayout" Target="../slideLayouts/slideLayout3.xml"/>
	<Relationship Id="rId7" Type="http://schemas.openxmlformats.org/officeDocument/2006/relationships/slideLayout" Target="../slideLayouts/slideLayout7.xml"/>
	<Relationship Id="rId12" Type="http://schemas.openxmlformats.org/officeDocument/2006/relationships/theme" Target="../theme/theme1.xml"/>
	<Relationship Id="rId2" Type="http://schemas.openxmlformats.org/officeDocument/2006/relationships/slideLayout" Target="../slideLayouts/slideLayout2.xml"/>
	<Relationship Id="rId1" Type="http://schemas.openxmlformats.org/officeDocument/2006/relationships/slideLayout" Target="../slideLayouts/slideLayout1.xml"/>
	<Relationship Id="rId6" Type="http://schemas.openxmlformats.org/officeDocument/2006/relationships/slideLayout" Target="../slideLayouts/slideLayout6.xml"/>
	<Relationship Id="rId11" Type="http://schemas.openxmlformats.org/officeDocument/2006/relationships/slideLayout" Target="../slideLayouts/slideLayout11.xml"/>
	<Relationship Id="rId5" Type="http://schemas.openxmlformats.org/officeDocument/2006/relationships/slideLayout" Target="../slideLayouts/slideLayout5.xml"/>
	<Relationship Id="rId10" Type="http://schemas.openxmlformats.org/officeDocument/2006/relationships/slideLayout" Target="../slideLayouts/slideLayout10.xml"/>
	<Relationship Id="rId4" Type="http://schemas.openxmlformats.org/officeDocument/2006/relationships/slideLayout" Target="../slideLayouts/slideLayout4.xml"/>
	<Relationship Id="rId9" Type="http://schemas.openxmlformats.org/officeDocument/2006/relationships/slideLayout" Target="../slideLayouts/slideLayout9.xml"/>
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 sz="quarter"/>
          </p:nvPr>
        </p:nvSpPr>
        <p:spPr>
          <a:xfrm>
            <a:off x="457200" y="27464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0"/>
          <a:lstStyle/>
          <a:p>
            <a:pPr lvl="0"/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sz="quarter" idx="1"/>
          </p:nvPr>
        </p:nvSpPr>
        <p:spPr>
          <a:xfrm>
            <a:off x="457200" y="1600200"/>
            <a:ext cx="8229600" cy="45259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quarter" idx="2"/>
          </p:nvPr>
        </p:nvSpPr>
        <p:spPr>
          <a:xfrm>
            <a:off x="6553203" y="6356351"/>
            <a:ext cx="2133596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0"/>
          <a:lstStyle>
            <a:lvl1pPr marL="0" marR="0" lvl="0" indent="0" algn="r" defTabSz="914400" rtl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ar-SA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  <a:ea typeface="+mn-ea"/>
                <a:cs typeface="Arial"/>
              </a:defRPr>
            </a:lvl1pPr>
          </a:lstStyle>
          <a:p>
            <a:pPr lvl="0"/>
            <a:fld id="{FEC22673-99C8-4720-8A53-548B3F118653}" type="datetime1">
              <a:rPr lang="ar-SA"/>
              <a:pPr lvl="0"/>
              <a:t>13/06/1429</a:t>
            </a:fld>
            <a:endParaRPr lang="ar-SA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124203" y="6356351"/>
            <a:ext cx="2895603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0"/>
          <a:lstStyle>
            <a:lvl1pPr>
              <a:defRPr lang="ar-SA"/>
            </a:lvl1pPr>
          </a:lstStyle>
          <a:p>
            <a:endParaRPr lang="ar-SA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457200" y="6356351"/>
            <a:ext cx="2133596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0"/>
          <a:lstStyle>
            <a:lvl1pPr marL="0" marR="0" lvl="0" indent="0" algn="l" defTabSz="914400" rtl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ar-SA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  <a:ea typeface="+mn-ea"/>
                <a:cs typeface="Arial"/>
              </a:defRPr>
            </a:lvl1pPr>
          </a:lstStyle>
          <a:p>
            <a:pPr lvl="0"/>
            <a:fld id="{6F06B1AF-56F4-44A8-AF2F-A706D9969F2B}" type="slidenum"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marL="0" marR="0" lvl="0" indent="0" algn="ctr" defTabSz="914400" rtl="1" fontAlgn="auto" hangingPunct="1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Calibri"/>
          <a:ea typeface="+mj-ea"/>
          <a:cs typeface="+mj-cs"/>
        </a:defRPr>
      </a:lvl1pPr>
    </p:titleStyle>
    <p:bodyStyle>
      <a:lvl1pPr marL="342900" marR="0" lvl="0" indent="-342900" algn="r" defTabSz="914400" rtl="1" fontAlgn="auto" hangingPunct="1">
        <a:lnSpc>
          <a:spcPct val="100000"/>
        </a:lnSpc>
        <a:spcBef>
          <a:spcPts val="0"/>
        </a:spcBef>
        <a:spcAft>
          <a:spcPts val="0"/>
        </a:spcAft>
        <a:buSzPct val="100000"/>
        <a:buFont typeface="Arial" pitchFamily="34"/>
        <a:buChar char="•"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Calibri"/>
          <a:ea typeface="+mn-ea"/>
          <a:cs typeface="+mn-cs"/>
        </a:defRPr>
      </a:lvl1pPr>
      <a:lvl2pPr marL="742950" marR="0" lvl="1" indent="-285750" algn="r" defTabSz="914400" rtl="1" fontAlgn="auto" hangingPunct="1">
        <a:lnSpc>
          <a:spcPct val="100000"/>
        </a:lnSpc>
        <a:spcBef>
          <a:spcPts val="0"/>
        </a:spcBef>
        <a:spcAft>
          <a:spcPts val="0"/>
        </a:spcAft>
        <a:buSzPct val="100000"/>
        <a:buFont typeface="Arial" pitchFamily="34"/>
        <a:buChar char="–"/>
        <a:tabLst/>
        <a:defRPr lang="en-US" sz="2800" b="0" i="0" u="none" strike="noStrike" kern="1200" cap="none" spc="0" baseline="0">
          <a:solidFill>
            <a:srgbClr val="000000"/>
          </a:solidFill>
          <a:uFillTx/>
          <a:latin typeface="Calibri"/>
          <a:ea typeface="+mn-ea"/>
          <a:cs typeface="+mn-cs"/>
        </a:defRPr>
      </a:lvl2pPr>
      <a:lvl3pPr marL="1143000" marR="0" lvl="2" indent="-228600" algn="r" defTabSz="914400" rtl="1" fontAlgn="auto" hangingPunct="1">
        <a:lnSpc>
          <a:spcPct val="100000"/>
        </a:lnSpc>
        <a:spcBef>
          <a:spcPts val="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  <a:ea typeface="+mn-ea"/>
          <a:cs typeface="+mn-cs"/>
        </a:defRPr>
      </a:lvl3pPr>
      <a:lvl4pPr marL="1600200" marR="0" lvl="3" indent="-228600" algn="r" defTabSz="914400" rtl="1" fontAlgn="auto" hangingPunct="1">
        <a:lnSpc>
          <a:spcPct val="100000"/>
        </a:lnSpc>
        <a:spcBef>
          <a:spcPts val="0"/>
        </a:spcBef>
        <a:spcAft>
          <a:spcPts val="0"/>
        </a:spcAft>
        <a:buSzPct val="100000"/>
        <a:buFont typeface="Arial" pitchFamily="34"/>
        <a:buChar char="–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  <a:ea typeface="+mn-ea"/>
          <a:cs typeface="+mn-cs"/>
        </a:defRPr>
      </a:lvl4pPr>
      <a:lvl5pPr marL="2057400" marR="0" lvl="4" indent="-228600" algn="r" defTabSz="914400" rtl="1" fontAlgn="auto" hangingPunct="1">
        <a:lnSpc>
          <a:spcPct val="100000"/>
        </a:lnSpc>
        <a:spcBef>
          <a:spcPts val="0"/>
        </a:spcBef>
        <a:spcAft>
          <a:spcPts val="0"/>
        </a:spcAft>
        <a:buSzPct val="100000"/>
        <a:buFont typeface="Arial" pitchFamily="34"/>
        <a:buChar char="»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  <a:ea typeface="+mn-ea"/>
          <a:cs typeface="+mn-cs"/>
        </a:defRPr>
      </a:lvl5pPr>
    </p:bodyStyle>
    <p:otherStyle/>
  </p:txStyles>
</p:sldMaster>
</file>

<file path=ppt/slides/_rels/slide1.xml.rels><?xml version="1.0" encoding="UTF-8" standalone="yes"?>
<Relationships xmlns="http://schemas.openxmlformats.org/package/2006/relationships">
	<Relationship Id="rId3" Type="http://schemas.openxmlformats.org/officeDocument/2006/relationships/diagramLayout" Target="../diagrams/layout1.xml"/>
	<Relationship Id="rId2" Type="http://schemas.openxmlformats.org/officeDocument/2006/relationships/diagramData" Target="../diagrams/data1.xml"/>
	<Relationship Id="rId1" Type="http://schemas.openxmlformats.org/officeDocument/2006/relationships/slideLayout" Target="../slideLayouts/slideLayout1.xml"/>
	<Relationship Id="rId5" Type="http://schemas.openxmlformats.org/officeDocument/2006/relationships/diagramColors" Target="../diagrams/colors1.xml"/>
	<Relationship Id="rId4" Type="http://schemas.openxmlformats.org/officeDocument/2006/relationships/diagramQuickStyle" Target="../diagrams/quickStyle1.xml"/>
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 sz="quarter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lvl="0"/>
            <a:r>
              <a:rPr lang="en-US" dirty="0"/>
              <a:t>This file was created with Arabic as Primary Editing Language</a:t>
            </a:r>
            <a:endParaRPr lang="ar-SA" dirty="0">
              <a:cs typeface="Times New Roman"/>
            </a:endParaRPr>
          </a:p>
        </p:txBody>
      </p:sp>
      <p:graphicFrame>
        <p:nvGraphicFramePr>
          <p:cNvPr id="5" name="Diagram 4"/>
          <p:cNvGraphicFramePr/>
          <p:nvPr/>
        </p:nvGraphicFramePr>
        <p:xfrm>
          <a:off x="1371600" y="3886200"/>
          <a:ext cx="6400800" cy="17526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15</Words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This file was created with Arabic as Primary Editing Language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file was created with Arabic as Primary Editing Language</dc:title>
  <dc:creator/>
  <cp:lastModifiedBy/>
  <cp:revision>2</cp:revision>
  <dcterms:created xsi:type="dcterms:W3CDTF">2008-06-18T00:56:27Z</dcterms:created>
  <dcterms:modified xsi:type="dcterms:W3CDTF">2008-06-18T01:05:18Z</dcterms:modified>
</cp:coreProperties>
</file>